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matic SC" panose="020B0604020202020204" charset="-79"/>
      <p:regular r:id="rId23"/>
      <p:bold r:id="rId24"/>
    </p:embeddedFont>
    <p:embeddedFont>
      <p:font typeface="Gill Sans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ource Code Pro" panose="020B0604020202020204" charset="-18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PB1mrFUCGr/nWEtCa7n1mpUlo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26CC9A-7B8F-406E-AE99-EA141FBB9BCF}">
  <a:tblStyle styleId="{3626CC9A-7B8F-406E-AE99-EA141FBB9BC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69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3389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314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006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f28f244a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2f28f244a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864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f28f244a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12f28f244a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301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072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24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587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62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872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720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22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509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33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29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f28f244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12f28f244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971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f28f244a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12f28f244a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86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f28f244a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2f28f244a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77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f28f244a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12f28f244a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306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60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1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215150" y="7204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500"/>
              <a:t>Staż w Bradze w portugali </a:t>
            </a:r>
            <a:endParaRPr sz="35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500"/>
              <a:t>zrealizowany przez zespół szkół ekonomicznych im.Mikołaja Kopernika we współpracy z Edu+ </a:t>
            </a:r>
            <a:endParaRPr sz="3500"/>
          </a:p>
        </p:txBody>
      </p:sp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812375" y="2893950"/>
            <a:ext cx="71007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l" sz="1500"/>
              <a:t>06 Listopada 2021 - 27 Listopada 2021</a:t>
            </a:r>
            <a:endParaRPr sz="1500"/>
          </a:p>
        </p:txBody>
      </p:sp>
      <p:sp>
        <p:nvSpPr>
          <p:cNvPr id="59" name="Google Shape;59;p1"/>
          <p:cNvSpPr txBox="1"/>
          <p:nvPr/>
        </p:nvSpPr>
        <p:spPr>
          <a:xfrm>
            <a:off x="4314825" y="621500"/>
            <a:ext cx="19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3821900" y="442925"/>
            <a:ext cx="270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1770125" y="3410838"/>
            <a:ext cx="5185200" cy="1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900" b="1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„Zdobywam doświadczenie dla siebie i innych - staże zagraniczne uczniów Kopernika”</a:t>
            </a:r>
            <a:endParaRPr sz="21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62" name="Google Shape;62;p1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150" y="252850"/>
            <a:ext cx="7044524" cy="9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530725" y="1172150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321300" y="293000"/>
            <a:ext cx="8574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l" sz="23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Przyjazd do Bragi - 06/11/2021 </a:t>
            </a:r>
            <a:endParaRPr sz="23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0926" y="1228675"/>
            <a:ext cx="5041373" cy="22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 descr="FE_POWER_poziom_pl-1_rg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25" y="3756750"/>
            <a:ext cx="8813351" cy="11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f28f244a7_0_7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0"/>
              <a:buNone/>
            </a:pPr>
            <a:endParaRPr/>
          </a:p>
        </p:txBody>
      </p:sp>
      <p:sp>
        <p:nvSpPr>
          <p:cNvPr id="167" name="Google Shape;167;g12f28f244a7_0_72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2f28f244a7_0_72"/>
          <p:cNvSpPr txBox="1"/>
          <p:nvPr/>
        </p:nvSpPr>
        <p:spPr>
          <a:xfrm>
            <a:off x="321300" y="293000"/>
            <a:ext cx="8574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l" sz="2300">
                <a:latin typeface="Source Code Pro"/>
                <a:ea typeface="Source Code Pro"/>
                <a:cs typeface="Source Code Pro"/>
                <a:sym typeface="Source Code Pro"/>
              </a:rPr>
              <a:t>Uczniowie na praktykach i ich miejsca pracy</a:t>
            </a:r>
            <a:endParaRPr sz="23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70" name="Google Shape;170;g12f28f244a7_0_72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3086" y="4163900"/>
            <a:ext cx="6202737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12f28f244a7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9025" y="882975"/>
            <a:ext cx="1746876" cy="310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12f28f244a7_0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450" y="915900"/>
            <a:ext cx="1709801" cy="30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2f28f244a7_0_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3651" y="1252825"/>
            <a:ext cx="4862976" cy="273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f28f244a7_0_8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0"/>
              <a:buNone/>
            </a:pPr>
            <a:endParaRPr/>
          </a:p>
        </p:txBody>
      </p:sp>
      <p:sp>
        <p:nvSpPr>
          <p:cNvPr id="179" name="Google Shape;179;g12f28f244a7_0_85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2f28f244a7_0_85"/>
          <p:cNvSpPr txBox="1"/>
          <p:nvPr/>
        </p:nvSpPr>
        <p:spPr>
          <a:xfrm>
            <a:off x="321300" y="293000"/>
            <a:ext cx="8574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l" sz="2300">
                <a:latin typeface="Source Code Pro"/>
                <a:ea typeface="Source Code Pro"/>
                <a:cs typeface="Source Code Pro"/>
                <a:sym typeface="Source Code Pro"/>
              </a:rPr>
              <a:t>Uczniowie na praktykach i ich miejsca pracy</a:t>
            </a:r>
            <a:endParaRPr sz="23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82" name="Google Shape;182;g12f28f244a7_0_85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3086" y="4163900"/>
            <a:ext cx="6202737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12f28f244a7_0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362" y="831800"/>
            <a:ext cx="1875937" cy="333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2f28f244a7_0_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475" y="803125"/>
            <a:ext cx="1875951" cy="333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2f28f244a7_0_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9801" y="1252825"/>
            <a:ext cx="4504161" cy="23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91" name="Google Shape;191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192" name="Google Shape;192;p5"/>
          <p:cNvSpPr/>
          <p:nvPr/>
        </p:nvSpPr>
        <p:spPr>
          <a:xfrm>
            <a:off x="325000" y="303800"/>
            <a:ext cx="8520600" cy="7899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/>
          <p:cNvSpPr txBox="1"/>
          <p:nvPr/>
        </p:nvSpPr>
        <p:spPr>
          <a:xfrm>
            <a:off x="317925" y="296750"/>
            <a:ext cx="8520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Pierwsza wycieczka po Bradze</a:t>
            </a:r>
            <a:r>
              <a:rPr lang="pl" sz="14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 t="9088" b="11993"/>
          <a:stretch/>
        </p:blipFill>
        <p:spPr>
          <a:xfrm>
            <a:off x="325000" y="1192625"/>
            <a:ext cx="3751649" cy="18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0225" y="718725"/>
            <a:ext cx="2435377" cy="324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5">
            <a:alphaModFix/>
          </a:blip>
          <a:srcRect l="18480" b="-1368"/>
          <a:stretch/>
        </p:blipFill>
        <p:spPr>
          <a:xfrm>
            <a:off x="5357200" y="924850"/>
            <a:ext cx="1227651" cy="20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3350" y="3554525"/>
            <a:ext cx="1059174" cy="14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7">
            <a:alphaModFix/>
          </a:blip>
          <a:srcRect t="28023" b="5632"/>
          <a:stretch/>
        </p:blipFill>
        <p:spPr>
          <a:xfrm>
            <a:off x="3102500" y="2571750"/>
            <a:ext cx="3552973" cy="15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"/>
          <p:cNvPicPr preferRelativeResize="0"/>
          <p:nvPr/>
        </p:nvPicPr>
        <p:blipFill rotWithShape="1">
          <a:blip r:embed="rId8">
            <a:alphaModFix/>
          </a:blip>
          <a:srcRect t="23891" b="7274"/>
          <a:stretch/>
        </p:blipFill>
        <p:spPr>
          <a:xfrm>
            <a:off x="129725" y="2868475"/>
            <a:ext cx="1495876" cy="19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5" descr="FE_POWER_poziom_pl-1_rgb"/>
          <p:cNvPicPr preferRelativeResize="0"/>
          <p:nvPr/>
        </p:nvPicPr>
        <p:blipFill rotWithShape="1">
          <a:blip r:embed="rId9">
            <a:alphaModFix/>
          </a:blip>
          <a:srcRect l="1040" r="-1038"/>
          <a:stretch/>
        </p:blipFill>
        <p:spPr>
          <a:xfrm>
            <a:off x="1773575" y="4121025"/>
            <a:ext cx="6116758" cy="7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 l="-553" t="12634" b="12783"/>
          <a:stretch/>
        </p:blipFill>
        <p:spPr>
          <a:xfrm>
            <a:off x="430984" y="1053186"/>
            <a:ext cx="3950966" cy="220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311700" y="292850"/>
            <a:ext cx="8520600" cy="8010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332075" y="317925"/>
            <a:ext cx="31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303800" y="29675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Wycieczka do Sameiro</a:t>
            </a:r>
            <a:endParaRPr sz="2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11" name="Google Shape;211;p7"/>
          <p:cNvPicPr preferRelativeResize="0"/>
          <p:nvPr/>
        </p:nvPicPr>
        <p:blipFill rotWithShape="1">
          <a:blip r:embed="rId4">
            <a:alphaModFix/>
          </a:blip>
          <a:srcRect l="17675" t="6190" r="10179" b="-6190"/>
          <a:stretch/>
        </p:blipFill>
        <p:spPr>
          <a:xfrm>
            <a:off x="4290050" y="886175"/>
            <a:ext cx="3659775" cy="22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5">
            <a:alphaModFix/>
          </a:blip>
          <a:srcRect l="21870" r="10751" b="13768"/>
          <a:stretch/>
        </p:blipFill>
        <p:spPr>
          <a:xfrm>
            <a:off x="5222300" y="2720113"/>
            <a:ext cx="3602100" cy="20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6">
            <a:alphaModFix/>
          </a:blip>
          <a:srcRect t="15931" r="11557"/>
          <a:stretch/>
        </p:blipFill>
        <p:spPr>
          <a:xfrm>
            <a:off x="7489675" y="59700"/>
            <a:ext cx="1421550" cy="18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7">
            <a:alphaModFix/>
          </a:blip>
          <a:srcRect t="19504" r="21266"/>
          <a:stretch/>
        </p:blipFill>
        <p:spPr>
          <a:xfrm>
            <a:off x="303800" y="2833175"/>
            <a:ext cx="1521836" cy="20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8">
            <a:alphaModFix/>
          </a:blip>
          <a:srcRect t="8104" r="14302"/>
          <a:stretch/>
        </p:blipFill>
        <p:spPr>
          <a:xfrm>
            <a:off x="1427924" y="3588996"/>
            <a:ext cx="1032624" cy="1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9">
            <a:alphaModFix/>
          </a:blip>
          <a:srcRect t="13959" b="14558"/>
          <a:stretch/>
        </p:blipFill>
        <p:spPr>
          <a:xfrm>
            <a:off x="2424250" y="2998225"/>
            <a:ext cx="2895877" cy="16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 descr="FE_POWER_poziom_pl-1_rgb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1125" y="2682375"/>
            <a:ext cx="6202615" cy="8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75" y="2358925"/>
            <a:ext cx="2134349" cy="155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8400" y="2924025"/>
            <a:ext cx="2647398" cy="135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Wycieczka do pobliskiego miasta Porto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29" name="Google Shape;229;p9" descr="FE_POWER_poziom_pl-1_rgb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2734" y="4194125"/>
            <a:ext cx="6202615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8425" y="1093850"/>
            <a:ext cx="5051100" cy="323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40700" y="727825"/>
            <a:ext cx="3052575" cy="17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425" y="803475"/>
            <a:ext cx="3165752" cy="16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38" name="Google Shape;238;p10"/>
          <p:cNvSpPr/>
          <p:nvPr/>
        </p:nvSpPr>
        <p:spPr>
          <a:xfrm>
            <a:off x="311700" y="292850"/>
            <a:ext cx="8520600" cy="8010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332075" y="317925"/>
            <a:ext cx="31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0" name="Google Shape;240;p10"/>
          <p:cNvSpPr txBox="1"/>
          <p:nvPr/>
        </p:nvSpPr>
        <p:spPr>
          <a:xfrm>
            <a:off x="303800" y="29675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4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Nasze wycieczki</a:t>
            </a:r>
            <a:endParaRPr sz="2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42" name="Google Shape;242;p10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563" y="4213450"/>
            <a:ext cx="7634876" cy="88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0"/>
          <p:cNvSpPr txBox="1"/>
          <p:nvPr/>
        </p:nvSpPr>
        <p:spPr>
          <a:xfrm>
            <a:off x="426263" y="1178550"/>
            <a:ext cx="8462100" cy="3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Arial"/>
              <a:buNone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Podczas naszego pobytu w Portugalii zwiedziliśmy takie miejsca: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Braga 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Porto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Ponte de Lima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Viana do Castelo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Świątynia Bom Jesus do Monte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Parque do Bom Jesus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Santuario Sameiro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28600" marR="0" lvl="0" indent="-1520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Pts val="1200"/>
              <a:buFont typeface="Source Code Pro"/>
              <a:buChar char="•"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Guimarães – pierwsza stolica Portugalii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7400"/>
              <a:buFont typeface="Arial"/>
              <a:buNone/>
            </a:pPr>
            <a:r>
              <a:rPr lang="pl" sz="12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oraz, w formie niespodzianki od organizatora, surfowaliśmy w Atlantyku</a:t>
            </a:r>
            <a:endParaRPr sz="1200" b="0" i="0" u="none" strike="noStrike" cap="none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1000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49" name="Google Shape;249;p1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1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Zwiedzanie zamku oraz pierwsza wizyta nad oceanem  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3">
            <a:alphaModFix/>
          </a:blip>
          <a:srcRect t="13050" b="7420"/>
          <a:stretch/>
        </p:blipFill>
        <p:spPr>
          <a:xfrm>
            <a:off x="321300" y="1228675"/>
            <a:ext cx="3423276" cy="204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4">
            <a:alphaModFix/>
          </a:blip>
          <a:srcRect l="11886" b="9696"/>
          <a:stretch/>
        </p:blipFill>
        <p:spPr>
          <a:xfrm>
            <a:off x="6686201" y="904375"/>
            <a:ext cx="2311125" cy="31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5">
            <a:alphaModFix/>
          </a:blip>
          <a:srcRect l="17012" b="14288"/>
          <a:stretch/>
        </p:blipFill>
        <p:spPr>
          <a:xfrm>
            <a:off x="5037500" y="1476700"/>
            <a:ext cx="2005974" cy="2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6">
            <a:alphaModFix/>
          </a:blip>
          <a:srcRect l="5006" t="13325" b="10443"/>
          <a:stretch/>
        </p:blipFill>
        <p:spPr>
          <a:xfrm>
            <a:off x="1695877" y="2188635"/>
            <a:ext cx="3423276" cy="206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 descr="FE_POWER_poziom_pl-1_rg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4906" y="4441535"/>
            <a:ext cx="6674188" cy="8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63" name="Google Shape;263;p12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332075" y="310875"/>
            <a:ext cx="8492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l" sz="2500" b="0" i="0" u="none" strike="noStrike" cap="none">
                <a:solidFill>
                  <a:srgbClr val="26262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Surfowanie nad Atlantykiem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66" name="Google Shape;266;p12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275" y="4133225"/>
            <a:ext cx="6674188" cy="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1725" y="919400"/>
            <a:ext cx="3393624" cy="19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150" y="919400"/>
            <a:ext cx="3508150" cy="19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5012" y="1965950"/>
            <a:ext cx="3913074" cy="22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2575" y="785525"/>
            <a:ext cx="3057925" cy="172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3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Wręczenie certyfikatów 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79" name="Google Shape;279;p13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900" y="4133225"/>
            <a:ext cx="6674188" cy="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9426" y="1234500"/>
            <a:ext cx="5067149" cy="28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l"/>
              <a:t>podniesienie poziomu umiejętności zawodowych poprzez dostarczenie uczniom możliwości pogłębiania wiedzy i kompetencji związanych z zawodem zdobytych podczas nauki na zajęciach przedmiotów kierówkowych w firmach za granica o takim samym profilu, zgodny z kształcącym zawodem;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pl"/>
              <a:t>- wzrost poziomu opanowania języka angielskiego oraz portugalskiego; </a:t>
            </a:r>
            <a:br>
              <a:rPr lang="pl"/>
            </a:br>
            <a:r>
              <a:rPr lang="pl"/>
              <a:t>- możliwość kształtowania postaw przedsiębiorczych. uczestników projektu</a:t>
            </a: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311700" y="292850"/>
            <a:ext cx="8520600" cy="801000"/>
          </a:xfrm>
          <a:prstGeom prst="rect">
            <a:avLst/>
          </a:prstGeom>
          <a:gradFill>
            <a:gsLst>
              <a:gs pos="0">
                <a:srgbClr val="F9DF8B"/>
              </a:gs>
              <a:gs pos="100000">
                <a:srgbClr val="ECBA16"/>
              </a:gs>
            </a:gsLst>
            <a:lin ang="5400012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366375" y="331625"/>
            <a:ext cx="8291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l" sz="25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Główne cele projektu:</a:t>
            </a:r>
            <a:endParaRPr sz="25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4361425" y="408675"/>
            <a:ext cx="451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200" b="1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„Zdobywam doświadczenie dla siebie i innych - staże zagraniczne uczniów Kopernika”</a:t>
            </a:r>
            <a:endParaRPr sz="7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3" name="Google Shape;73;p2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025" y="4096875"/>
            <a:ext cx="6577075" cy="8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87" name="Google Shape;287;p14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703" y="4450021"/>
            <a:ext cx="5121025" cy="661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8" name="Google Shape;288;p14"/>
          <p:cNvGraphicFramePr/>
          <p:nvPr/>
        </p:nvGraphicFramePr>
        <p:xfrm>
          <a:off x="2609300" y="214871"/>
          <a:ext cx="3599900" cy="4896475"/>
        </p:xfrm>
        <a:graphic>
          <a:graphicData uri="http://schemas.openxmlformats.org/drawingml/2006/table">
            <a:tbl>
              <a:tblPr>
                <a:noFill/>
                <a:tableStyleId>{3626CC9A-7B8F-406E-AE99-EA141FBB9BCF}</a:tableStyleId>
              </a:tblPr>
              <a:tblGrid>
                <a:gridCol w="1799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9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l" sz="1200" b="1" u="none" strike="noStrike" cap="none"/>
                        <a:t> Uczestnicy projektu</a:t>
                      </a:r>
                      <a:endParaRPr sz="12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/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Wiktoria Bednarska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Aleksandra Jawor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Paulina Kłak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Gabriela Lorencik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Aleksandra Ludwiczak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Natalia Krawczyk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Kinga Pabian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Jakub Paradowski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Magdalena Stachura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Julia Stolarska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10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Szymon Szymczyk</a:t>
                      </a:r>
                      <a:endParaRPr sz="110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l" sz="1200" b="1" u="none" strike="noStrike" cap="none" dirty="0"/>
                        <a:t>Opiekunowie</a:t>
                      </a:r>
                      <a:endParaRPr sz="1200" b="1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/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2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Monika Górska</a:t>
                      </a:r>
                      <a:endParaRPr sz="12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2860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pl" sz="12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Marta Stolarczyk</a:t>
                      </a:r>
                      <a:endParaRPr sz="12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l"/>
              <a:t>Ukształtowanie postaw związanych z przedsiębiorczością uczniów jako napędu dla samorozwoju ich osobowości zgodnie koncepcją uczenia się przez całe życie, znacznego wzrostu poczucia własnej wartości, nauka tolerancji i </a:t>
            </a:r>
            <a:r>
              <a:rPr lang="pl">
                <a:solidFill>
                  <a:srgbClr val="262626"/>
                </a:solidFill>
              </a:rPr>
              <a:t>akceptacji dla różnorodności, budzenie ciekawości i chęci poznania innych, popularyzacja wśród uczniów oraz społeczności lokalnej idei staży zagranicznych oraz innych form edukacji pozaszkolnej.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311700" y="292850"/>
            <a:ext cx="8520600" cy="8010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366375" y="331625"/>
            <a:ext cx="8291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l" sz="25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Szczegółowe cele projektu:</a:t>
            </a:r>
            <a:endParaRPr sz="25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5319650" y="292850"/>
            <a:ext cx="355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100" b="1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„Zdobywam doświadczenie dla siebie i innych - staże zagraniczne uczniów Kopernika”</a:t>
            </a:r>
            <a:endParaRPr sz="6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84" name="Google Shape;84;p3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" y="4105450"/>
            <a:ext cx="6674188" cy="8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8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Fotografie uczestników projektu z pracodawcami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3" name="Google Shape;93;p8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734" y="4194125"/>
            <a:ext cx="6202615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8500" y="1093850"/>
            <a:ext cx="4443400" cy="32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8"/>
          <p:cNvSpPr txBox="1"/>
          <p:nvPr/>
        </p:nvSpPr>
        <p:spPr>
          <a:xfrm>
            <a:off x="392900" y="1178725"/>
            <a:ext cx="4005600" cy="19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Associação Portuguesa dos Veteranos de Guerra –  Aleksandra Jawor, Paulina Kłak, Gabriela Lorencik, Magdalena Stachura</a:t>
            </a:r>
            <a:endParaRPr sz="2600">
              <a:solidFill>
                <a:srgbClr val="26262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f28f244a7_0_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0"/>
              <a:buNone/>
            </a:pPr>
            <a:endParaRPr/>
          </a:p>
        </p:txBody>
      </p:sp>
      <p:sp>
        <p:nvSpPr>
          <p:cNvPr id="101" name="Google Shape;101;g12f28f244a7_0_0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12f28f244a7_0_0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Fotografie uczestników projektu z pracodawcami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4" name="Google Shape;104;g12f28f244a7_0_0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734" y="4194125"/>
            <a:ext cx="6202613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12f28f244a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50" y="1093850"/>
            <a:ext cx="4769951" cy="31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2f28f244a7_0_0"/>
          <p:cNvSpPr txBox="1"/>
          <p:nvPr/>
        </p:nvSpPr>
        <p:spPr>
          <a:xfrm>
            <a:off x="364325" y="1264450"/>
            <a:ext cx="34575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 Publicidade – Kinga Pabian, Jakub Paradowski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f28f244a7_0_5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0"/>
              <a:buNone/>
            </a:pPr>
            <a:endParaRPr/>
          </a:p>
        </p:txBody>
      </p:sp>
      <p:sp>
        <p:nvSpPr>
          <p:cNvPr id="112" name="Google Shape;112;g12f28f244a7_0_54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2f28f244a7_0_54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Fotografie uczestników projektu z pracodawcami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5" name="Google Shape;115;g12f28f244a7_0_54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734" y="4194125"/>
            <a:ext cx="6202613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2f28f244a7_0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373" y="1093850"/>
            <a:ext cx="2412526" cy="32167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2f28f244a7_0_54"/>
          <p:cNvSpPr txBox="1"/>
          <p:nvPr/>
        </p:nvSpPr>
        <p:spPr>
          <a:xfrm>
            <a:off x="428625" y="1285875"/>
            <a:ext cx="585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8" name="Google Shape;118;g12f28f244a7_0_54"/>
          <p:cNvSpPr txBox="1"/>
          <p:nvPr/>
        </p:nvSpPr>
        <p:spPr>
          <a:xfrm>
            <a:off x="378625" y="1228725"/>
            <a:ext cx="59151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Identifica –t3 (ID3) – Wiktoria Bednarska, Julia Stolarska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f28f244a7_0_4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0"/>
              <a:buNone/>
            </a:pPr>
            <a:endParaRPr/>
          </a:p>
        </p:txBody>
      </p:sp>
      <p:sp>
        <p:nvSpPr>
          <p:cNvPr id="124" name="Google Shape;124;g12f28f244a7_0_41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12f28f244a7_0_41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Fotografie uczestników projektu z pracodawcami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27" name="Google Shape;127;g12f28f244a7_0_41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734" y="4194125"/>
            <a:ext cx="6202613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2f28f244a7_0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4881" y="1093850"/>
            <a:ext cx="2307425" cy="317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2f28f244a7_0_41"/>
          <p:cNvSpPr txBox="1"/>
          <p:nvPr/>
        </p:nvSpPr>
        <p:spPr>
          <a:xfrm>
            <a:off x="500075" y="1328750"/>
            <a:ext cx="52221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Sonho Mágico – Szymon Szymczyk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f28f244a7_0_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0"/>
              <a:buNone/>
            </a:pPr>
            <a:endParaRPr/>
          </a:p>
        </p:txBody>
      </p:sp>
      <p:sp>
        <p:nvSpPr>
          <p:cNvPr id="135" name="Google Shape;135;g12f28f244a7_0_28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2f28f244a7_0_28"/>
          <p:cNvSpPr txBox="1"/>
          <p:nvPr/>
        </p:nvSpPr>
        <p:spPr>
          <a:xfrm>
            <a:off x="332075" y="310875"/>
            <a:ext cx="849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" sz="20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Fotografie uczestników projektu z pracodawcami</a:t>
            </a:r>
            <a:endParaRPr sz="20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38" name="Google Shape;138;g12f28f244a7_0_28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734" y="4194125"/>
            <a:ext cx="6202613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2f28f244a7_0_28"/>
          <p:cNvPicPr preferRelativeResize="0"/>
          <p:nvPr/>
        </p:nvPicPr>
        <p:blipFill rotWithShape="1">
          <a:blip r:embed="rId4">
            <a:alphaModFix/>
          </a:blip>
          <a:srcRect l="13290" t="-5070" r="-13290" b="5069"/>
          <a:stretch/>
        </p:blipFill>
        <p:spPr>
          <a:xfrm>
            <a:off x="6686525" y="932025"/>
            <a:ext cx="1893901" cy="32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2f28f244a7_0_28"/>
          <p:cNvSpPr txBox="1"/>
          <p:nvPr/>
        </p:nvSpPr>
        <p:spPr>
          <a:xfrm>
            <a:off x="707225" y="1457325"/>
            <a:ext cx="59793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Tipografia Pevidém – Aleksandra Ludwiczak, Patrycja Krawczyk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body" idx="1"/>
          </p:nvPr>
        </p:nvSpPr>
        <p:spPr>
          <a:xfrm>
            <a:off x="530725" y="1172150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Identifica –t3 (ID3) – Wiktoria Bednarska, Julia Stolarska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Sonho Mágico – Szymon Szymczyk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Image Publicidade – Kinga Pabian, Jakub Paradowski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Tipografia Pevidém – Aleksandra Ludwiczak, Patrycja Krawczyk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/>
              <a:t>Associação Portuguesa dos Veteranos de Guerra –  Aleksandra Jawor, Paulina Kłak, Gabriela Lorencik, Magdalena Stachura</a:t>
            </a:r>
            <a:endParaRPr sz="2600">
              <a:solidFill>
                <a:srgbClr val="262626"/>
              </a:solidFill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321300" y="299425"/>
            <a:ext cx="8520600" cy="8010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321300" y="293000"/>
            <a:ext cx="857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Miejsca praktyk podczas stażu w Portugalii</a:t>
            </a:r>
            <a:endParaRPr sz="23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50" name="Google Shape;150;p6" descr="FE_POWER_poziom_pl-1_rg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25" y="3756750"/>
            <a:ext cx="8813351" cy="11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E9BD55"/>
      </a:dk1>
      <a:lt1>
        <a:srgbClr val="FFFFFF"/>
      </a:lt1>
      <a:dk2>
        <a:srgbClr val="000000"/>
      </a:dk2>
      <a:lt2>
        <a:srgbClr val="EEEEEE"/>
      </a:lt2>
      <a:accent1>
        <a:srgbClr val="212121"/>
      </a:accent1>
      <a:accent2>
        <a:srgbClr val="37865E"/>
      </a:accent2>
      <a:accent3>
        <a:srgbClr val="78909C"/>
      </a:accent3>
      <a:accent4>
        <a:srgbClr val="DF3535"/>
      </a:accent4>
      <a:accent5>
        <a:srgbClr val="8A5854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429</Words>
  <Application>Microsoft Office PowerPoint</Application>
  <PresentationFormat>Pokaz na ekranie (16:9)</PresentationFormat>
  <Paragraphs>66</Paragraphs>
  <Slides>20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Amatic SC</vt:lpstr>
      <vt:lpstr>Arial</vt:lpstr>
      <vt:lpstr>Gill Sans</vt:lpstr>
      <vt:lpstr>Calibri</vt:lpstr>
      <vt:lpstr>Source Code Pro</vt:lpstr>
      <vt:lpstr>Beach Day</vt:lpstr>
      <vt:lpstr>Staż w Bradze w portugali  zrealizowany przez zespół szkół ekonomicznych im.Mikołaja Kopernika we współpracy z Edu+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Staż w Bradze w portugali  zrealizowany przez zespół szkół ekonomicznych im.Mikołaja Kopernika we współpracy z Edu+ </dc:title>
  <dc:creator>nauczyciel KG</dc:creator>
  <cp:lastModifiedBy>Administrator</cp:lastModifiedBy>
  <cp:revision>3</cp:revision>
  <dcterms:modified xsi:type="dcterms:W3CDTF">2022-05-27T12:43:27Z</dcterms:modified>
</cp:coreProperties>
</file>